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3"/>
  </p:notesMasterIdLst>
  <p:sldIdLst>
    <p:sldId id="257" r:id="rId2"/>
    <p:sldId id="286" r:id="rId3"/>
    <p:sldId id="259" r:id="rId4"/>
    <p:sldId id="287" r:id="rId5"/>
    <p:sldId id="282" r:id="rId6"/>
    <p:sldId id="258" r:id="rId7"/>
    <p:sldId id="271" r:id="rId8"/>
    <p:sldId id="288" r:id="rId9"/>
    <p:sldId id="289" r:id="rId10"/>
    <p:sldId id="291" r:id="rId11"/>
    <p:sldId id="290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82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60632A-4EC9-4023-BEEA-E0DA1D8A674A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D8E097-7B64-46E1-B31D-C3446AB58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46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243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2EACD2D-6909-4C79-A345-5CF323BFFEA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4173D7-CA00-4A79-973A-4DB8C4E85ED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ABD97C-1409-40EC-B557-1089DBC4467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48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fld id="{E9F3E1BC-4A4F-4A3A-8D16-B4FAEDFF3A6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8540750" cy="2135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1625" y="3963988"/>
            <a:ext cx="8540750" cy="2135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48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fld id="{EB853CAA-A977-4BF6-A2F4-64CA82866CB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301625" y="228600"/>
            <a:ext cx="8540750" cy="5870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3048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fld id="{16E450F0-3362-43E4-AC24-C2BF60C9E02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2C611F-CD6C-4DC3-B774-90D7C18CBCB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604E38-FCA1-47FA-A40D-13FDE4FA332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EC05A1-DDE5-4EF2-A5A4-376ABBEBB5A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4DEA05-C763-41FE-99C5-E531D72E19A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1FE91A-F774-40C9-9397-3416351CE07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F60064-E6AD-4927-A2C4-C821527EF1C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0A03AA-8ED0-4E77-8360-1FCE10C7855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0D8B1D-04B6-40D1-B165-A90E6E99E71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9219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98D2CB73-2341-4BE1-B79E-6D04650DEEE4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11560" y="332656"/>
            <a:ext cx="7732312" cy="2124776"/>
          </a:xfrm>
        </p:spPr>
        <p:txBody>
          <a:bodyPr/>
          <a:lstStyle/>
          <a:p>
            <a:r>
              <a:rPr lang="ru-RU" sz="9600" b="1" i="1" dirty="0" smtClean="0"/>
              <a:t>Семья</a:t>
            </a:r>
            <a:endParaRPr lang="ru-RU" sz="9600" b="1" i="1" dirty="0"/>
          </a:p>
        </p:txBody>
      </p:sp>
      <p:pic>
        <p:nvPicPr>
          <p:cNvPr id="5" name="Содержимое 3" descr="семья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2714620"/>
            <a:ext cx="3429024" cy="3619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8147"/>
            <a:ext cx="2449066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012717"/>
            <a:ext cx="2444750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11560" y="0"/>
            <a:ext cx="7732312" cy="1188672"/>
          </a:xfrm>
        </p:spPr>
        <p:txBody>
          <a:bodyPr/>
          <a:lstStyle/>
          <a:p>
            <a:r>
              <a:rPr lang="ru-RU" sz="9600" b="1" i="1" dirty="0" smtClean="0"/>
              <a:t>Семья</a:t>
            </a:r>
            <a:endParaRPr lang="ru-RU" sz="9600" b="1" i="1" dirty="0"/>
          </a:p>
        </p:txBody>
      </p:sp>
      <p:pic>
        <p:nvPicPr>
          <p:cNvPr id="5" name="Содержимое 3" descr="семья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2714620"/>
            <a:ext cx="3429024" cy="3619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8147"/>
            <a:ext cx="2449066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012717"/>
            <a:ext cx="2444750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367585"/>
            <a:ext cx="94685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200" dirty="0"/>
              <a:t>залог процветания общества</a:t>
            </a:r>
          </a:p>
        </p:txBody>
      </p:sp>
    </p:spTree>
    <p:extLst>
      <p:ext uri="{BB962C8B-B14F-4D97-AF65-F5344CB8AC3E}">
        <p14:creationId xmlns:p14="http://schemas.microsoft.com/office/powerpoint/2010/main" val="391106863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Счастье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Моя семья – какое слово!</a:t>
            </a:r>
          </a:p>
          <a:p>
            <a:pPr marL="0" indent="0">
              <a:buNone/>
            </a:pPr>
            <a:r>
              <a:rPr lang="ru-RU" dirty="0"/>
              <a:t>В нем много смысла и тепла.</a:t>
            </a:r>
          </a:p>
          <a:p>
            <a:pPr marL="0" indent="0">
              <a:buNone/>
            </a:pPr>
            <a:r>
              <a:rPr lang="ru-RU" dirty="0"/>
              <a:t>Семья тебя поймет всегда.</a:t>
            </a:r>
          </a:p>
          <a:p>
            <a:pPr marL="0" indent="0">
              <a:buNone/>
            </a:pPr>
            <a:r>
              <a:rPr lang="ru-RU" dirty="0"/>
              <a:t>Дороже семьи, ничего не бывает.</a:t>
            </a:r>
          </a:p>
          <a:p>
            <a:pPr marL="0" indent="0">
              <a:buNone/>
            </a:pPr>
            <a:r>
              <a:rPr lang="ru-RU" dirty="0"/>
              <a:t>Бездушные те, кто семью забывает.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15" y="4581128"/>
            <a:ext cx="1793305" cy="2132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66" y="4509120"/>
            <a:ext cx="1554284" cy="220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1577281" cy="1441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60649"/>
            <a:ext cx="1713997" cy="1441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250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9600" dirty="0" smtClean="0"/>
              <a:t>Семья</a:t>
            </a:r>
            <a:endParaRPr lang="ru-RU" sz="9600" dirty="0"/>
          </a:p>
        </p:txBody>
      </p:sp>
      <p:pic>
        <p:nvPicPr>
          <p:cNvPr id="2050" name="Picture 2" descr="C:\Users\User\Documents\animal-family-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0984"/>
            <a:ext cx="3707904" cy="272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cuments\slide_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293096"/>
            <a:ext cx="3059832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ocuments\f795de00b59583951fc0291accad49f4_48_8849496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970" y="2996952"/>
            <a:ext cx="3877991" cy="259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85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09896"/>
            <a:ext cx="1656183" cy="1158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WordArt 3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1828800" y="762000"/>
            <a:ext cx="60198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Статистика </a:t>
            </a:r>
            <a:endParaRPr lang="ru-RU" sz="3600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3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1412776"/>
            <a:ext cx="882047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-</a:t>
            </a:r>
            <a:r>
              <a:rPr lang="ru-RU" sz="4000" dirty="0" smtClean="0"/>
              <a:t>На 100 заключенных браков приходится 80 разводов</a:t>
            </a:r>
          </a:p>
          <a:p>
            <a:r>
              <a:rPr lang="ru-RU" sz="4000" dirty="0" smtClean="0"/>
              <a:t>-90 процентов детей-сирот имеют живых родителей;</a:t>
            </a:r>
          </a:p>
          <a:p>
            <a:r>
              <a:rPr lang="ru-RU" sz="4000" dirty="0"/>
              <a:t>-</a:t>
            </a:r>
            <a:r>
              <a:rPr lang="ru-RU" sz="4000" dirty="0" smtClean="0"/>
              <a:t>Институт </a:t>
            </a:r>
            <a:r>
              <a:rPr lang="ru-RU" sz="4000" dirty="0"/>
              <a:t>демографии представил данные по которым в России в гражданском браке проживают около половины всех пар. </a:t>
            </a:r>
            <a:r>
              <a:rPr lang="ru-RU" sz="4000" dirty="0" smtClean="0"/>
              <a:t> </a:t>
            </a:r>
            <a:endParaRPr lang="ru-RU" sz="4000" dirty="0"/>
          </a:p>
          <a:p>
            <a:endParaRPr lang="ru-RU" sz="4000" dirty="0"/>
          </a:p>
          <a:p>
            <a:endParaRPr lang="ru-RU" sz="4000" dirty="0"/>
          </a:p>
        </p:txBody>
      </p:sp>
      <p:pic>
        <p:nvPicPr>
          <p:cNvPr id="4099" name="Picture 3" descr="C:\Users\User\Documents\people-010-678x2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811" y="5795290"/>
            <a:ext cx="3066031" cy="106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6632"/>
            <a:ext cx="8324726" cy="5574903"/>
          </a:xfrm>
        </p:spPr>
        <p:txBody>
          <a:bodyPr/>
          <a:lstStyle/>
          <a:p>
            <a:pPr algn="ctr"/>
            <a:r>
              <a:rPr lang="ru-RU" sz="4800" dirty="0" smtClean="0"/>
              <a:t> </a:t>
            </a:r>
            <a:r>
              <a:rPr lang="ru-RU" sz="6000" dirty="0" smtClean="0"/>
              <a:t>Семья залог процветания </a:t>
            </a:r>
            <a:r>
              <a:rPr lang="ru-RU" sz="6000" dirty="0" smtClean="0"/>
              <a:t>общества…</a:t>
            </a:r>
          </a:p>
          <a:p>
            <a:pPr algn="ctr"/>
            <a:r>
              <a:rPr lang="ru-RU" sz="6000" dirty="0" smtClean="0"/>
              <a:t>Или</a:t>
            </a:r>
            <a:r>
              <a:rPr lang="ru-RU" sz="6000" dirty="0" smtClean="0"/>
              <a:t>..</a:t>
            </a:r>
            <a:endParaRPr lang="ru-RU" sz="6000" dirty="0" smtClean="0"/>
          </a:p>
          <a:p>
            <a:endParaRPr lang="ru-RU" dirty="0"/>
          </a:p>
        </p:txBody>
      </p:sp>
      <p:pic>
        <p:nvPicPr>
          <p:cNvPr id="6146" name="Picture 2" descr="C:\Users\User\Documents\otradnoe_programmy_fami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70" y="2871336"/>
            <a:ext cx="3528392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ocuments\0004-002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917393"/>
            <a:ext cx="3491880" cy="398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26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2" name="Rectangle 8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7200" dirty="0" smtClean="0"/>
              <a:t>Единение</a:t>
            </a:r>
            <a:endParaRPr lang="ru-RU" sz="7200" dirty="0"/>
          </a:p>
        </p:txBody>
      </p:sp>
      <p:sp>
        <p:nvSpPr>
          <p:cNvPr id="41993" name="Rectangle 9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611560" y="4221088"/>
            <a:ext cx="8230815" cy="2376562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ru-RU" sz="2400" dirty="0"/>
          </a:p>
        </p:txBody>
      </p:sp>
      <p:pic>
        <p:nvPicPr>
          <p:cNvPr id="1026" name="Picture 2" descr="C:\Users\User\Documents\den-narodnogo-edinstva-2017-sms-pozdravleniya-i-pozdravleniya-v-stihah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9899"/>
            <a:ext cx="3669755" cy="2450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cuments\120639505_23fevralya325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080" y="1537974"/>
            <a:ext cx="3240360" cy="2542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ocuments\TASS_15742600-pic905-895x505-422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705" y="4313349"/>
            <a:ext cx="3699111" cy="2386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ocuments\9578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18" y="4297821"/>
            <a:ext cx="3632189" cy="2309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68345" y="0"/>
            <a:ext cx="8591550" cy="1325563"/>
          </a:xfrm>
        </p:spPr>
        <p:txBody>
          <a:bodyPr/>
          <a:lstStyle/>
          <a:p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Мудрые мысли</a:t>
            </a:r>
            <a:r>
              <a:rPr lang="ru-RU" sz="8000" dirty="0" smtClean="0"/>
              <a:t> </a:t>
            </a:r>
            <a:endParaRPr lang="ru-RU" sz="8000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995738" y="980728"/>
            <a:ext cx="4897437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 b="1" dirty="0" smtClean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ru-RU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люди, которые друг друга любят.</a:t>
            </a:r>
          </a:p>
          <a:p>
            <a:r>
              <a:rPr lang="ru-RU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…главная ячейка общества.</a:t>
            </a:r>
          </a:p>
          <a:p>
            <a:r>
              <a:rPr lang="ru-RU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…общество, в котором тебя понимают, </a:t>
            </a:r>
          </a:p>
          <a:p>
            <a:r>
              <a:rPr lang="ru-RU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поддерживают, помогают.</a:t>
            </a:r>
          </a:p>
          <a:p>
            <a:r>
              <a:rPr lang="ru-RU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…счастье.</a:t>
            </a:r>
          </a:p>
          <a:p>
            <a:r>
              <a:rPr lang="ru-RU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…родные, </a:t>
            </a:r>
            <a:r>
              <a:rPr lang="ru-RU" sz="3600" b="1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близкие</a:t>
            </a:r>
            <a:r>
              <a:rPr lang="en-US" sz="3600" b="1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b="1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ocuments\hcNcd8U-4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36912"/>
            <a:ext cx="3371093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827584" y="5731346"/>
            <a:ext cx="798251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dirty="0"/>
              <a:t>Э</a:t>
            </a:r>
            <a:r>
              <a:rPr lang="ru-RU" sz="4000" b="1" dirty="0" smtClean="0"/>
              <a:t>кономическое благополучие</a:t>
            </a:r>
            <a:endParaRPr lang="ru-RU" sz="4000" b="1" dirty="0"/>
          </a:p>
        </p:txBody>
      </p:sp>
      <p:pic>
        <p:nvPicPr>
          <p:cNvPr id="1026" name="Picture 2" descr="C:\Users\User\Documents\dom-s-tropinkoi-i-zaborom.jp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28600"/>
            <a:ext cx="5256583" cy="518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you increase revenues?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Ролик</a:t>
            </a:r>
            <a:endParaRPr lang="ru-RU" dirty="0"/>
          </a:p>
        </p:txBody>
      </p:sp>
      <p:pic>
        <p:nvPicPr>
          <p:cNvPr id="4" name="How to make fast money as a teenager (10 ways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2740" y="1534186"/>
            <a:ext cx="8368357" cy="470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5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dirty="0" smtClean="0"/>
              <a:t>Доходы</a:t>
            </a:r>
            <a:endParaRPr lang="ru-RU" sz="6000" dirty="0"/>
          </a:p>
        </p:txBody>
      </p:sp>
      <p:pic>
        <p:nvPicPr>
          <p:cNvPr id="2050" name="Picture 2" descr="C:\Users\User\Documents\bc7648212756a370f3abd2a540fc6af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32" y="1455387"/>
            <a:ext cx="3621979" cy="200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cuments\98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7" y="3717032"/>
            <a:ext cx="3635299" cy="274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ocuments\0_5ddf2_6d955b66_or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322" y="4005065"/>
            <a:ext cx="3878607" cy="2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ocuments\семь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606" y="1455030"/>
            <a:ext cx="3878607" cy="226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ocuments\Gorodskoy-dvo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2013">
            <a:off x="2163282" y="4896352"/>
            <a:ext cx="2492268" cy="165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02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Облака">
  <a:themeElements>
    <a:clrScheme name="1_Облака 1">
      <a:dk1>
        <a:srgbClr val="4D4D4D"/>
      </a:dk1>
      <a:lt1>
        <a:srgbClr val="FFFFFF"/>
      </a:lt1>
      <a:dk2>
        <a:srgbClr val="0000A4"/>
      </a:dk2>
      <a:lt2>
        <a:srgbClr val="B7E7FF"/>
      </a:lt2>
      <a:accent1>
        <a:srgbClr val="0099CC"/>
      </a:accent1>
      <a:accent2>
        <a:srgbClr val="00CC99"/>
      </a:accent2>
      <a:accent3>
        <a:srgbClr val="AAAACF"/>
      </a:accent3>
      <a:accent4>
        <a:srgbClr val="DADADA"/>
      </a:accent4>
      <a:accent5>
        <a:srgbClr val="AACAE2"/>
      </a:accent5>
      <a:accent6>
        <a:srgbClr val="00B98A"/>
      </a:accent6>
      <a:hlink>
        <a:srgbClr val="FFCC00"/>
      </a:hlink>
      <a:folHlink>
        <a:srgbClr val="EE941C"/>
      </a:folHlink>
    </a:clrScheme>
    <a:fontScheme name="1_Облак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блака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блака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блака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блака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блака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блака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блака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блака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блака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Clouds</Template>
  <TotalTime>534</TotalTime>
  <Words>128</Words>
  <Application>Microsoft Office PowerPoint</Application>
  <PresentationFormat>Экран (4:3)</PresentationFormat>
  <Paragraphs>29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Times New Roman</vt:lpstr>
      <vt:lpstr>Wingdings</vt:lpstr>
      <vt:lpstr>1_Облака</vt:lpstr>
      <vt:lpstr>Семья</vt:lpstr>
      <vt:lpstr>Семья</vt:lpstr>
      <vt:lpstr>Презентация PowerPoint</vt:lpstr>
      <vt:lpstr>Презентация PowerPoint</vt:lpstr>
      <vt:lpstr>Единение</vt:lpstr>
      <vt:lpstr>Мудрые мысли </vt:lpstr>
      <vt:lpstr>Презентация PowerPoint</vt:lpstr>
      <vt:lpstr>How can you increase revenues?</vt:lpstr>
      <vt:lpstr>Доходы</vt:lpstr>
      <vt:lpstr>Семья</vt:lpstr>
      <vt:lpstr>Счастье</vt:lpstr>
    </vt:vector>
  </TitlesOfParts>
  <Company>МОУ СОШ Вахонино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«Нравственные уроки семьи – нравственные законы  жизни»</dc:title>
  <dc:creator>Янкина Ольга Васильевна</dc:creator>
  <cp:lastModifiedBy>User106</cp:lastModifiedBy>
  <cp:revision>24</cp:revision>
  <dcterms:created xsi:type="dcterms:W3CDTF">2012-01-09T10:42:49Z</dcterms:created>
  <dcterms:modified xsi:type="dcterms:W3CDTF">2017-12-13T05:03:29Z</dcterms:modified>
</cp:coreProperties>
</file>